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46" d="100"/>
          <a:sy n="46" d="100"/>
        </p:scale>
        <p:origin x="72" y="6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da-DK" smtClean="0"/>
              <a:t>Klik for at redigere i master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b="1" dirty="0" smtClean="0"/>
              <a:t>DET GODE SPIL</a:t>
            </a:r>
            <a:endParaRPr lang="da-DK" b="1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b="1" dirty="0" smtClean="0"/>
              <a:t>DIGITALE OPLEVELSER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3565079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VIRKEMIDLER 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a-DK" dirty="0" smtClean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 smtClean="0"/>
          </a:p>
          <a:p>
            <a:pPr marL="0" indent="0" algn="ctr">
              <a:buNone/>
            </a:pPr>
            <a:r>
              <a:rPr lang="da-DK" dirty="0" smtClean="0"/>
              <a:t>HVILKE KLASSISKE FILMISKE VIRKEMIDLER, KAN I NÆVNE, DER ER MED TIL AT SKABE DEN GODE FORTÆLLING/OPLEVELSE HOS SEEREN/SPILLEREN?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07759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VIRKEMIDLER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MUSIK</a:t>
            </a:r>
          </a:p>
          <a:p>
            <a:r>
              <a:rPr lang="da-DK" dirty="0" smtClean="0"/>
              <a:t>LYD</a:t>
            </a:r>
          </a:p>
          <a:p>
            <a:r>
              <a:rPr lang="da-DK" dirty="0" smtClean="0"/>
              <a:t>KLIPNING</a:t>
            </a:r>
          </a:p>
          <a:p>
            <a:r>
              <a:rPr lang="da-DK" dirty="0" smtClean="0"/>
              <a:t>POINT OF VIEW </a:t>
            </a:r>
          </a:p>
          <a:p>
            <a:r>
              <a:rPr lang="da-DK" dirty="0" smtClean="0"/>
              <a:t>EFFEKTER (BLOD, VAND, VIND)</a:t>
            </a:r>
          </a:p>
          <a:p>
            <a:r>
              <a:rPr lang="da-DK" dirty="0" smtClean="0"/>
              <a:t>LYS/MØRKE</a:t>
            </a:r>
          </a:p>
          <a:p>
            <a:endParaRPr lang="da-DK" dirty="0"/>
          </a:p>
          <a:p>
            <a:r>
              <a:rPr lang="da-DK" dirty="0" smtClean="0"/>
              <a:t>ALT DETTE ER BARE EN SMULE AF DET, DER SKAL TALE TIL SANSERNE OG DERMED FORSTÆRKE OPLEVELSEN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00209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 dirty="0" smtClean="0"/>
              <a:t>PRAKTISK EKSEMPEL PÅ ET SPIL INDEHOLDENDE GRUNDSTEN OG VIRKEMIDLER</a:t>
            </a:r>
            <a:endParaRPr lang="da-DK" sz="32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FIND DET GRATIS SPIL ”EVERY DAY THE SAME DREAM” PÅ INTERNETTET</a:t>
            </a:r>
          </a:p>
          <a:p>
            <a:r>
              <a:rPr lang="da-DK" dirty="0" smtClean="0"/>
              <a:t>DET TAGER KUN 10 MIN. AT SPILLE DETTE SIMPLE SPIL IGENNEM</a:t>
            </a:r>
          </a:p>
          <a:p>
            <a:r>
              <a:rPr lang="da-DK" dirty="0" smtClean="0"/>
              <a:t>OVERVEJ HVORDAN DE TRE GRUNDSTEN OG VIRKEMIDLER KOMMER TIL UDTRYK I SPILLET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61808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148564" cy="2286000"/>
          </a:xfrm>
        </p:spPr>
        <p:txBody>
          <a:bodyPr/>
          <a:lstStyle/>
          <a:p>
            <a:r>
              <a:rPr lang="da-DK" dirty="0" smtClean="0"/>
              <a:t>Grundstenene i digitale oplevelser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894576" y="1778924"/>
            <a:ext cx="3758184" cy="3186268"/>
          </a:xfrm>
        </p:spPr>
        <p:txBody>
          <a:bodyPr>
            <a:normAutofit/>
          </a:bodyPr>
          <a:lstStyle/>
          <a:p>
            <a:r>
              <a:rPr lang="da-DK" b="1" dirty="0" smtClean="0"/>
              <a:t>TRE GRUNDSTEN:</a:t>
            </a:r>
            <a:r>
              <a:rPr lang="da-DK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smtClean="0"/>
              <a:t>NARRATOLOGI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smtClean="0"/>
              <a:t>LUDOLOGI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smtClean="0"/>
              <a:t>DET MEDSKABENDE</a:t>
            </a:r>
          </a:p>
          <a:p>
            <a:endParaRPr lang="da-DK" dirty="0" smtClean="0"/>
          </a:p>
          <a:p>
            <a:r>
              <a:rPr lang="da-DK" dirty="0" smtClean="0"/>
              <a:t>DISSE TRE ELEMENTER SKABER TILSAMMEN </a:t>
            </a:r>
            <a:r>
              <a:rPr lang="da-DK" b="1" dirty="0" smtClean="0"/>
              <a:t>SAMSPIL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3593350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NARRATOLOGI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 smtClean="0"/>
              <a:t>LÆREN OM FORTÆLLING</a:t>
            </a:r>
          </a:p>
          <a:p>
            <a:r>
              <a:rPr lang="da-DK" dirty="0" smtClean="0"/>
              <a:t>KENDES BL.A. FRA DANSKFAGET, HVOR I MØDER DEN I FIKTIVE, LITTERÆRE TEKSTER</a:t>
            </a:r>
          </a:p>
          <a:p>
            <a:r>
              <a:rPr lang="da-DK" dirty="0" smtClean="0"/>
              <a:t>I COMPUTERSPIL ER NARRATOLOGIEN BETEGNELSE FOR DEN HISTORIE, DER FORTÆLLES I SPILLET</a:t>
            </a:r>
          </a:p>
          <a:p>
            <a:r>
              <a:rPr lang="da-DK" dirty="0" smtClean="0"/>
              <a:t>I NOGLE GENRER, FX ROLLESPIL, ER NARRATOLOGIEN DET BÆRENDE ELEMENT</a:t>
            </a:r>
          </a:p>
          <a:p>
            <a:r>
              <a:rPr lang="da-DK" dirty="0" smtClean="0"/>
              <a:t>NARRATOLOGIEN GIVER SPILLEREN EN FORSTÅELSE AF DEN VIRTUELLE VERDEN</a:t>
            </a:r>
          </a:p>
          <a:p>
            <a:r>
              <a:rPr lang="da-DK" dirty="0" smtClean="0"/>
              <a:t>DER OPTRÆDER BENSPÆND I NARRATOLOGIEN, DER BEGRÆNSER SPILLERENS HANDLEMULIGHEDER INDEN FOR DENNE FORTÆLLING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10728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NARRATOLOGI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sz="2800" dirty="0" smtClean="0"/>
              <a:t>HVILKE SPIL KENDER I, HVOR NARRATOLOGIEN ER DET DOMINERENDE? </a:t>
            </a:r>
          </a:p>
        </p:txBody>
      </p:sp>
    </p:spTree>
    <p:extLst>
      <p:ext uri="{BB962C8B-B14F-4D97-AF65-F5344CB8AC3E}">
        <p14:creationId xmlns:p14="http://schemas.microsoft.com/office/powerpoint/2010/main" val="3195275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LUDOLOGI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 smtClean="0"/>
              <a:t>LÆREN OM SPIL</a:t>
            </a:r>
          </a:p>
          <a:p>
            <a:r>
              <a:rPr lang="da-DK" dirty="0" smtClean="0"/>
              <a:t>DER SES BORT FRA DET FORTÆLLENDE ELEMENT</a:t>
            </a:r>
          </a:p>
          <a:p>
            <a:r>
              <a:rPr lang="da-DK" dirty="0" smtClean="0"/>
              <a:t>I STEDET FOR FOKUSERES DER PÅ FORSKELLIGE REGLER</a:t>
            </a:r>
          </a:p>
          <a:p>
            <a:r>
              <a:rPr lang="da-DK" dirty="0" smtClean="0"/>
              <a:t>SPILLET SÆTTER NOGLE RAMMER FOR MÅDEN, HVORPÅ MAN SPILLER SPILLET</a:t>
            </a:r>
          </a:p>
          <a:p>
            <a:r>
              <a:rPr lang="da-DK" dirty="0" smtClean="0"/>
              <a:t>DER ER REGLER OG BEGRÆNSNINGER, SOM SPILLEREN SKAL FØLGE </a:t>
            </a:r>
          </a:p>
          <a:p>
            <a:r>
              <a:rPr lang="da-DK" dirty="0" smtClean="0"/>
              <a:t>FORSKELLIGE SVÆRHEDSGRADER ELLER KONKURRENCE MOD SYSTEMET ELLER ANDRE SPILLERE</a:t>
            </a:r>
          </a:p>
          <a:p>
            <a:r>
              <a:rPr lang="da-DK" dirty="0" smtClean="0"/>
              <a:t>ENKLE MEKANIKKER OG REGLER ER TIL RÅDIGHED</a:t>
            </a:r>
          </a:p>
          <a:p>
            <a:r>
              <a:rPr lang="da-DK" dirty="0" smtClean="0"/>
              <a:t>VISUELLE ELEMENTER OG FORTÆLLING ER UNDERORDNET</a:t>
            </a:r>
          </a:p>
          <a:p>
            <a:r>
              <a:rPr lang="da-DK" dirty="0" smtClean="0"/>
              <a:t>FX TETRIS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63264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DET MEDSKABENDE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 smtClean="0"/>
              <a:t>SPILLEREN ER MED TIL SELV AT UDFORME, HVORDAN HISTORIEN UDVIKLER SIG</a:t>
            </a:r>
          </a:p>
          <a:p>
            <a:r>
              <a:rPr lang="da-DK" dirty="0" smtClean="0"/>
              <a:t>MEN FOR MEGET FRIHED KAN GØRE SPILLET TRIVIELT</a:t>
            </a:r>
          </a:p>
          <a:p>
            <a:r>
              <a:rPr lang="da-DK" dirty="0" smtClean="0"/>
              <a:t>DERFOR ER DER EN HÅRFIN GRÆNSE FOR, HVOR MEDSKABENDE ET SPIL MÅ VÆRE </a:t>
            </a:r>
          </a:p>
          <a:p>
            <a:r>
              <a:rPr lang="da-DK" dirty="0" smtClean="0"/>
              <a:t>HER KAN NARRATOLOGI OG LUDOLOGI SKABE BENSPÆND, DER DRIVER SPILLEREN FREM I STEDET FOR AT GÅ I STÅ</a:t>
            </a:r>
          </a:p>
          <a:p>
            <a:r>
              <a:rPr lang="da-DK" dirty="0" smtClean="0"/>
              <a:t>SPILLEREN SOM EN AKTIV MEDSKABER AF FORTÆLLINGEN, DER KAN AFPRØVE KONSEKVENSERNE AF SINE VALG, GØR, AT COMPUTERSPILLET BLIVER INTERESSANT OG NÆRVÆRENDE</a:t>
            </a:r>
          </a:p>
          <a:p>
            <a:r>
              <a:rPr lang="da-DK" dirty="0" smtClean="0"/>
              <a:t>DET GØR OS NYSGERRIGE PÅ MERE, OG DRIVER OS TIL AT SPILLE ENDNU MERE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85288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SYNERGI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NARRATOLOGI, LUDOLOGI OG DET MEDSKABENDE SKABER SYNERGI I COMPUTERSPILLET</a:t>
            </a:r>
          </a:p>
          <a:p>
            <a:r>
              <a:rPr lang="da-DK" dirty="0" smtClean="0"/>
              <a:t>SPILLEREN, DER BEVÆGER SIG GENNEM SPILLET, LÆRER: </a:t>
            </a:r>
          </a:p>
          <a:p>
            <a:pPr lvl="1"/>
            <a:r>
              <a:rPr lang="da-DK" dirty="0" smtClean="0"/>
              <a:t>GENNEM DEN VISUELLE FORTÆLLING, HVORDAN HISTORIER KAN FORTÆLLES</a:t>
            </a:r>
          </a:p>
          <a:p>
            <a:pPr lvl="1"/>
            <a:r>
              <a:rPr lang="da-DK" dirty="0" smtClean="0"/>
              <a:t>AT FORSTÅ DE SYSTEMER OG MEKANIKKER, SOM ER PÅ SPIL</a:t>
            </a:r>
          </a:p>
          <a:p>
            <a:pPr lvl="1"/>
            <a:r>
              <a:rPr lang="da-DK" dirty="0" smtClean="0"/>
              <a:t>SOM AKTIV MEDSKABENDE AT BEGÅ SIG I SPILLET, HVILKET KAN FASTHOLDE SPILLELYSTEN </a:t>
            </a:r>
            <a:endParaRPr lang="da-DK" dirty="0"/>
          </a:p>
        </p:txBody>
      </p:sp>
      <p:pic>
        <p:nvPicPr>
          <p:cNvPr id="7" name="Pladsholder til indhold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269" y="3021012"/>
            <a:ext cx="4562475" cy="2581275"/>
          </a:xfrm>
        </p:spPr>
      </p:pic>
    </p:spTree>
    <p:extLst>
      <p:ext uri="{BB962C8B-B14F-4D97-AF65-F5344CB8AC3E}">
        <p14:creationId xmlns:p14="http://schemas.microsoft.com/office/powerpoint/2010/main" val="446036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VIRKEMIDLER I SPIL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smtClean="0"/>
              <a:t>FILMISKE VIRKEMIDLER – IKKE KUN FORBEHOLDT FILM</a:t>
            </a:r>
          </a:p>
          <a:p>
            <a:r>
              <a:rPr lang="da-DK" dirty="0" smtClean="0"/>
              <a:t>I COMPUTERSPIL UNDERSTØTTER EN LANG RÆKKE ELEMENTER NARRATOLOGIEN OG SPILLERENS OPLVELSE AF HANDLINGEN</a:t>
            </a:r>
          </a:p>
          <a:p>
            <a:r>
              <a:rPr lang="da-DK" dirty="0" smtClean="0"/>
              <a:t>UDGANGSPUNKTET ER, AT HANDLING (MEDSKABENDE) OG KONSEKVENS (LUDOLOGI) HÆNGER SAMMEN </a:t>
            </a:r>
          </a:p>
          <a:p>
            <a:r>
              <a:rPr lang="da-DK" dirty="0" smtClean="0"/>
              <a:t>DER SKAL TALES TIL SPILLERENS SANSER, SOM VI OGSÅ KENDER DET FRA FILM</a:t>
            </a:r>
          </a:p>
          <a:p>
            <a:pPr lvl="1"/>
            <a:r>
              <a:rPr lang="da-DK" dirty="0" smtClean="0"/>
              <a:t>FX FORVENTES DET, AT HVIS EN SPILLER SKYDER EN NPC, BLIVER NPC’EN SÅRET ELLER DØR</a:t>
            </a:r>
          </a:p>
          <a:p>
            <a:pPr lvl="1"/>
            <a:r>
              <a:rPr lang="da-DK" dirty="0" smtClean="0"/>
              <a:t>NPC SKAL YDERMERE OGSÅ REAGERE PÅ SPILLERENS HANDLING VED FX RÅB AF SMERTE, FALDEN SAMMEN OG BLOD</a:t>
            </a:r>
          </a:p>
          <a:p>
            <a:pPr lvl="1"/>
            <a:r>
              <a:rPr lang="da-DK" dirty="0" smtClean="0"/>
              <a:t>DER SKAL VÆRE SAMMENHÆNG MELLEM INPUT OG OUTPUT – GAME MECHANICS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81633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VIRKEMIDLER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DISSE MECHANICS UNDERSTØTTER AUTENCITETEN OG NARRATOLOGIEN</a:t>
            </a:r>
          </a:p>
          <a:p>
            <a:r>
              <a:rPr lang="da-DK" dirty="0" smtClean="0"/>
              <a:t>AUTENCITETEN ER BLEVET ET VIGTIGT ELEMENT, DA DENNE UNDERSTØTTER OG MULIGGØR SPILLERENS INDLEVELSE OG ESKAPISME </a:t>
            </a:r>
          </a:p>
          <a:p>
            <a:r>
              <a:rPr lang="da-DK" dirty="0" smtClean="0"/>
              <a:t>OG DERMED FORSTØRRES OGSÅ LYSTEN TIL AT SPILLE VIDERE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09920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- bestyrelseslokale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80</TotalTime>
  <Words>545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 - bestyrelseslokale</vt:lpstr>
      <vt:lpstr>DET GODE SPIL</vt:lpstr>
      <vt:lpstr>Grundstenene i digitale oplevelser</vt:lpstr>
      <vt:lpstr>NARRATOLOGI</vt:lpstr>
      <vt:lpstr>NARRATOLOGI</vt:lpstr>
      <vt:lpstr>LUDOLOGI</vt:lpstr>
      <vt:lpstr>DET MEDSKABENDE</vt:lpstr>
      <vt:lpstr>SYNERGI</vt:lpstr>
      <vt:lpstr>VIRKEMIDLER I SPIL</vt:lpstr>
      <vt:lpstr>VIRKEMIDLER</vt:lpstr>
      <vt:lpstr>VIRKEMIDLER </vt:lpstr>
      <vt:lpstr>VIRKEMIDLER</vt:lpstr>
      <vt:lpstr>PRAKTISK EKSEMPEL PÅ ET SPIL INDEHOLDENDE GRUNDSTEN OG VIRKEMIDLER</vt:lpstr>
    </vt:vector>
  </TitlesOfParts>
  <Company>EUC Nordvestsjælland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NARATOLOGI OG LUDOLOGI</dc:title>
  <dc:creator>Tone Goksøyr Christensen</dc:creator>
  <cp:lastModifiedBy>Tone Goksøyr Christensen</cp:lastModifiedBy>
  <cp:revision>9</cp:revision>
  <dcterms:created xsi:type="dcterms:W3CDTF">2019-01-16T09:56:03Z</dcterms:created>
  <dcterms:modified xsi:type="dcterms:W3CDTF">2019-01-16T11:16:14Z</dcterms:modified>
</cp:coreProperties>
</file>